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73" r:id="rId10"/>
    <p:sldId id="274" r:id="rId11"/>
    <p:sldId id="275" r:id="rId12"/>
    <p:sldId id="268" r:id="rId13"/>
    <p:sldId id="269" r:id="rId14"/>
    <p:sldId id="270" r:id="rId15"/>
    <p:sldId id="279" r:id="rId16"/>
    <p:sldId id="271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13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69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66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29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54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66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63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47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4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03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00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B660D-DC28-4601-B029-431623F9E1B5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6544-CFA5-427D-A71E-6CFB4FAD9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13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gif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Конденсаторы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95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32916"/>
            <a:ext cx="11765017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237679"/>
            <a:ext cx="11879333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0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FD362837-5953-40A1-816B-4B03951DFF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5" y="60385"/>
            <a:ext cx="10777268" cy="67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15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199" y="112143"/>
            <a:ext cx="10583175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857" y="3002037"/>
            <a:ext cx="10827671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66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21" y="0"/>
            <a:ext cx="11316498" cy="73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3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156706"/>
            <a:ext cx="11850754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65" y="112144"/>
            <a:ext cx="10148818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465" y="4203472"/>
            <a:ext cx="10226456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949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Самые распространенные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типы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конденсаторов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: керамические, электролитические (в том числе алюминиевые, танталовые и ниобиевые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конденсаторы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), пленочные, бумажные и слюдяные. </a:t>
            </a: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="" xmlns:a16="http://schemas.microsoft.com/office/drawing/2014/main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4A8AB280-FBB6-B1B8-46BB-C1EC8CBB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023" y="1881126"/>
            <a:ext cx="6587476" cy="44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Практически применяемые конденсаторы имеют много слоёв диэлектрика и многослойные электроды, или ленты чередующихся диэлектрика и электродов, свёрнутые в цилиндр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</a:rPr>
              <a:t>или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</a:rPr>
              <a:t>параллелепипед.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="" xmlns:a16="http://schemas.microsoft.com/office/drawing/2014/main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232ABBA2-6B9B-221D-6EF1-636CD35C8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12" y="1907801"/>
            <a:ext cx="5652947" cy="40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6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Воздушный конденсатор переменной ёмкости.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="" xmlns:a16="http://schemas.microsoft.com/office/drawing/2014/main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F035411-3196-9177-9FF4-165CB7911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42" y="1177244"/>
            <a:ext cx="9722052" cy="43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F52FB6C-F4AE-49D6-A505-2F8B10315A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71" y="103210"/>
            <a:ext cx="10752829" cy="67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1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75" y="231093"/>
            <a:ext cx="12112926" cy="25207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34" y="2559413"/>
            <a:ext cx="7020905" cy="42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8" y="240879"/>
            <a:ext cx="10997939" cy="63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1" y="186203"/>
            <a:ext cx="10961799" cy="67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9" y="183735"/>
            <a:ext cx="10954806" cy="66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4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Микроволновка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848" y="5229563"/>
            <a:ext cx="7230484" cy="13908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70" y="294763"/>
            <a:ext cx="6340415" cy="47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7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615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</Words>
  <Application>Microsoft Office PowerPoint</Application>
  <PresentationFormat>Широкоэкранный</PresentationFormat>
  <Paragraphs>20</Paragraphs>
  <Slides>19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YS Text</vt:lpstr>
      <vt:lpstr>Тема Office</vt:lpstr>
      <vt:lpstr>Equation</vt:lpstr>
      <vt:lpstr>Конденсаторы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Микроволновка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Конденсаторы</dc:title>
  <dc:creator>user</dc:creator>
  <cp:lastModifiedBy>user</cp:lastModifiedBy>
  <cp:revision>3</cp:revision>
  <dcterms:created xsi:type="dcterms:W3CDTF">2022-12-12T05:29:54Z</dcterms:created>
  <dcterms:modified xsi:type="dcterms:W3CDTF">2022-12-12T05:41:06Z</dcterms:modified>
</cp:coreProperties>
</file>